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939F-42CC-4B01-A62C-126A35F78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990E7-B3C7-46BE-9A62-DC2C47EE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0826A-137A-48D9-BB0A-09A8D6A0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F5E7-371F-4E4C-A64F-E1BB476C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DC43E-ABBC-4383-9870-72AF2599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05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13CB-ABB9-45BF-8485-33FF0FBA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58A5B-AE1B-44CF-9EE7-1ED293BC2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77EB-D1B3-432D-9813-EB351706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BEDF-4C25-482E-B7E6-3222E693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5510-17B4-46BF-B2C1-7E5A313F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31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EF38E-D472-429C-9CC3-88FDBA5F2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FE40B-F117-43B8-ACDA-255CD8B80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CB19-27EE-4E05-A5EB-9213C476D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3BDE-0190-4755-B2D5-8948C2E9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834E5-5407-4345-B69A-EA3516D2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379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8D3B-2DE5-4407-AA2D-F19A536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C7AD-E98C-4907-AE87-5AF425029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7309-1992-4507-AB8F-15CB7498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1C778-805B-48B8-B382-67FC6B44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A210E-8D5F-490E-A092-F205B2E9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18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7849-BE75-407E-A114-0DC13287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DC3FF-1870-48C1-A1FD-F6E056C06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3842D-4478-495F-A48B-C1DD401E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6C2C-9A59-487A-BEF4-8966263D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0F95F-C920-4E99-974A-B6E32063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56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0E66-6F2B-41D8-8EAF-6BC2A9BF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55F8-3705-4ECB-97CF-C11074E05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44E3A-F72D-45A0-9D6E-188AA518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73A4E-DC29-4E35-8A61-9E96D873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78186-C1F5-4BED-B891-3A6FF013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38AD-1823-43F3-BD6B-58806634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86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D16E-1E09-4D51-A88D-087A2F59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F7AE5-F8E1-46A5-9BDA-72A5318A9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76CD6-1EE3-4E8F-808E-9E2CF02F6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09DFD-D63F-43D8-BD4E-9A592C46F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D0A70-FCC3-45AC-806C-28B1C6BAD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CBF571-E1AA-4224-80AD-FF509790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DC9CB-0280-4DBD-8087-E996934A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85FFF-C346-4802-9BD0-4F1F6A95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11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08B7-3722-4A87-B381-3D5E957A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491A3-970D-47A3-B164-104B3BD6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E28F-F3D9-4547-AB42-8E6EA16D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D7F06-BE2B-4A79-8E1E-09AE4263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6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AB74C-8763-47CA-8BE5-5A4E0BEF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69692-465C-4A60-ACB3-6E846997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135E7-ACEE-431E-BF70-192DC12A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55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4F1-A1F3-4977-90DE-AC566E39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9C9A-E8F6-4578-BD63-57164492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D2124-C2F6-441A-97B6-204B7DF6D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1C6FD-5442-4FDE-A187-693CBA04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CBB2-338B-4F63-A877-1E9821D1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64B4D-140A-400E-8E7B-FDBFE595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481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0087-AD49-4242-B831-B0F02D12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E88B1-EFC1-43EC-A2A1-595117F1E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8D4C2-72FE-4CD2-8085-FC4AE39E2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DB9CA-BE54-4D9B-880D-5517EC45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C5F3C-B800-421B-AD78-445770B0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83DFF-1E67-4609-93AB-1066DBA3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66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927C4-0E21-4954-999F-859F4F82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2362-E874-4CA5-8414-C9E4A5FAD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17AC7-B5BD-436C-82DB-8E192BED8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0B56A-6CFC-48E4-8166-6D411434604A}" type="datetimeFigureOut">
              <a:rPr lang="es-ES" smtClean="0"/>
              <a:t>01/08/2018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739EF-BC71-4616-A232-1D970ABB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CAE4D-5E6F-46C2-93A2-1F2630C63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2DC8D-5398-421A-A64B-A3BE1079D3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02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F810-C66C-4B81-9513-AC1EB8C3C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EDD40-2288-4A4A-B843-F7315ED47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DACA9-6ED2-459F-85E0-357963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9B69E-6193-4326-965E-E853AD66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3725E7-E54E-44E9-9B2E-1698DE8F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577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CB791-69E7-4E4C-A8DF-7EF120B7E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5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7155-C454-40BF-8B53-D5B23649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5A4D1-458C-4CB2-A4FF-42A48E5D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80C62-C530-476E-99EA-89DC993D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7215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4548B5B-AAF3-4680-84C9-234EEC660438}"/>
              </a:ext>
            </a:extLst>
          </p:cNvPr>
          <p:cNvSpPr/>
          <p:nvPr/>
        </p:nvSpPr>
        <p:spPr>
          <a:xfrm>
            <a:off x="2236763" y="4811151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2234ED-0F2D-4590-ACDD-B6E4C6AF24D8}"/>
              </a:ext>
            </a:extLst>
          </p:cNvPr>
          <p:cNvSpPr/>
          <p:nvPr/>
        </p:nvSpPr>
        <p:spPr>
          <a:xfrm>
            <a:off x="9144000" y="4497606"/>
            <a:ext cx="1943686" cy="19952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9A114B-9E1C-495A-9127-97D9D90FCF0E}"/>
              </a:ext>
            </a:extLst>
          </p:cNvPr>
          <p:cNvCxnSpPr>
            <a:stCxn id="10" idx="0"/>
            <a:endCxn id="11" idx="0"/>
          </p:cNvCxnSpPr>
          <p:nvPr/>
        </p:nvCxnSpPr>
        <p:spPr>
          <a:xfrm flipV="1">
            <a:off x="2693963" y="4497606"/>
            <a:ext cx="7421880" cy="3135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163407-B270-4DA4-9B99-FEBEB4C3F93F}"/>
              </a:ext>
            </a:extLst>
          </p:cNvPr>
          <p:cNvCxnSpPr>
            <a:stCxn id="10" idx="4"/>
            <a:endCxn id="11" idx="4"/>
          </p:cNvCxnSpPr>
          <p:nvPr/>
        </p:nvCxnSpPr>
        <p:spPr>
          <a:xfrm>
            <a:off x="2693963" y="5725551"/>
            <a:ext cx="7421880" cy="767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B3AD02-AD88-4D89-AA2E-8CF7F52A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66" y="2055813"/>
            <a:ext cx="452276" cy="8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83B2-F7AF-47D3-B875-773F429B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61E4BB-99C9-480F-B9A7-6AB4D5B73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5DD21-84A5-4CDA-9D75-5AF404B4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24" y="3682693"/>
            <a:ext cx="364092" cy="5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A1BC-AFAF-4F70-9C1F-C8944ACF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9BD0A-5710-4718-8F77-488CE8C7F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9CE6D-61A0-468F-877B-841F91383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22" y="2578793"/>
            <a:ext cx="365760" cy="4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C2E9-4407-4AFB-9838-3FB041A1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6E2EC9-4202-4283-AD85-09C9FF154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94804-7BEA-4665-B714-A2489271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048" y="0"/>
            <a:ext cx="1933952" cy="11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2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EA3C-FC98-46B8-97BE-8E46BB07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AAD120A-0466-4C2D-8749-13E4BEB25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C101F0-D6F6-41D1-9A16-2DEC9E6EE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31" y="1902619"/>
            <a:ext cx="2476500" cy="1581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952EF4-8F1A-4920-97E7-C17AB49A7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630" y="520505"/>
            <a:ext cx="561833" cy="8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Perkins, Rick</dc:creator>
  <cp:lastModifiedBy>Perkins, Rick</cp:lastModifiedBy>
  <cp:revision>16</cp:revision>
  <dcterms:created xsi:type="dcterms:W3CDTF">2018-08-01T20:21:04Z</dcterms:created>
  <dcterms:modified xsi:type="dcterms:W3CDTF">2018-08-01T22:41:09Z</dcterms:modified>
</cp:coreProperties>
</file>